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0" r:id="rId2"/>
    <p:sldId id="443" r:id="rId3"/>
    <p:sldId id="444" r:id="rId4"/>
    <p:sldId id="445" r:id="rId5"/>
    <p:sldId id="446" r:id="rId6"/>
    <p:sldId id="447" r:id="rId7"/>
    <p:sldId id="448" r:id="rId8"/>
    <p:sldId id="433" r:id="rId9"/>
    <p:sldId id="435" r:id="rId10"/>
    <p:sldId id="465" r:id="rId11"/>
    <p:sldId id="437" r:id="rId12"/>
    <p:sldId id="438" r:id="rId13"/>
    <p:sldId id="436" r:id="rId14"/>
    <p:sldId id="450" r:id="rId15"/>
    <p:sldId id="468" r:id="rId16"/>
    <p:sldId id="478" r:id="rId17"/>
    <p:sldId id="480" r:id="rId18"/>
    <p:sldId id="476" r:id="rId19"/>
    <p:sldId id="475" r:id="rId20"/>
    <p:sldId id="479" r:id="rId21"/>
    <p:sldId id="477" r:id="rId22"/>
    <p:sldId id="467" r:id="rId23"/>
    <p:sldId id="464" r:id="rId24"/>
    <p:sldId id="451" r:id="rId25"/>
    <p:sldId id="471" r:id="rId26"/>
    <p:sldId id="472" r:id="rId27"/>
    <p:sldId id="473" r:id="rId28"/>
    <p:sldId id="474" r:id="rId29"/>
    <p:sldId id="452" r:id="rId30"/>
    <p:sldId id="345" r:id="rId31"/>
    <p:sldId id="346" r:id="rId32"/>
    <p:sldId id="338" r:id="rId33"/>
  </p:sldIdLst>
  <p:sldSz cx="9144000" cy="6858000" type="screen4x3"/>
  <p:notesSz cx="7053263" cy="93091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642" autoAdjust="0"/>
  </p:normalViewPr>
  <p:slideViewPr>
    <p:cSldViewPr>
      <p:cViewPr varScale="1">
        <p:scale>
          <a:sx n="102" d="100"/>
          <a:sy n="102" d="100"/>
        </p:scale>
        <p:origin x="27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E971D-92FE-4748-A411-A3205AAAD8A7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121C4-76C4-4EEF-BF2A-AAB8A685EDB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7025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7T16:09:41.9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0 105 33,'0'0'192,"0"0"-97,0 0-50,0 0-33,0 0-12,0 0-5,0 0-34,0-4 3,0 4-21,0-2-5,0 2-39</inkml:trace>
  <inkml:trace contextRef="#ctx0" brushRef="#br0" timeOffset="986">480 0 113,'0'0'0,"0"0"-29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7T16:09:39.6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71 130,'0'0'95,"0"0"-59,0 0-35,0 0 32,0 0 8,0 0-9,0 0 2,82-50-21,-51 46 12,7-1-25,1 1 2,8 3-2,17-2-25,-13 2-46,-7-2-58</inkml:trace>
  <inkml:trace contextRef="#ctx0" brushRef="#br0" timeOffset="315">73 321 38,'0'0'65,"0"0"-9,0 0-14,0 0 2,0 0-5,138 0-21,-100-4-4,16-10-14,-9 4-2,-10 0-96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7T16:09:38.0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65 14 224,'0'0'125,"0"0"1,0 0-27,0 0-2,0 0-54,0 0 6,-9-11-20,9 9-4,-2 2 4,2 0 4,0 0 13,-2 0-27,-1 0 11,3 0-28,0 0 1,0 0-3,0 0 0,0 0-6,0 0-12,0 10-3,0 8 8,0 11 6,0 5 11,0 6-12,0 8 14,0 8-12,0 4 6,0 4 0,-6-3 0,-5-7-10,5-13 8,-2-6-11,2-11 5,4-6 3,-1-4 4,1-2-9,0 0-8,2-4-13,0 2-1,0-4 4,0-2-19,7 0-4,7-2 9,3 0 34,5-2-17,2 2 25,5 0-16,0 0 14,0 0-24,0 0-40,1 0-18,-5 0-61,-9 0-70</inkml:trace>
  <inkml:trace contextRef="#ctx0" brushRef="#br0" timeOffset="713">593 328 179,'0'0'101,"0"0"-43,0 0 14,0 0-40,0 0 12,0 0-43,0 0-1,-97 30 4,85-8-11,1 5 11,5 3-11,1 2 6,5-3 1,0-4-2,0-3-5,0-6 5,7-4-11,4-2 13,0-4 0,0-4 3,0-2-3,1 0-7,-2 0-12,-1-10 3,0-8-1,-2 0-48,-5-4 43,-2 2 22,0 0 12,0 2-12,0 4-1,0 3-9,0 6 9,0 3-7,0 2-10,0 0 17,0 7 1,2 14 24,5 3 24,2 6-9,-3 0-19,1 0 5,0-2-15,-3-2-9,3-8-1,-1-2-14,1-10-40,-1-4-73,2-2-116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7T16:09:39.3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 0 211,'0'0'195,"0"0"-45,0 0-55,0 0-20,0 0-44,0 0-30,0 0-2,-5 88 2,3-30-14,0 8 23,2 9-20,0-1 17,0-1-14,0-9 7,0-10-39,0-11 7,4-11-29,3-12-17,-2-12-112</inkml:trace>
  <inkml:trace contextRef="#ctx0" brushRef="#br0" timeOffset="954">403 394 100,'0'0'104,"0"0"-47,0 0-26,0 0 9,0 0-33,0 0 1,0 0-8,-94 42-1,84-20 1,3 2 0,3 0-9,4 0 15,0-4-12,0 0 7,4-6-1,7 0 0,3-6 1,1-1 0,-1-3 29,1-4 8,0 0-28,-1-7 10,-1-11-20,-1-1 0,-4-6-41,-6-11-31,-2 8 6,0 6-88</inkml:trace>
  <inkml:trace contextRef="#ctx0" brushRef="#br0" timeOffset="1209">403 394 61,'16'76'68,"-16"-56"-5,0 4-12,9 0-27,1 0-8,4-3-9,-3-6-6,3-3-1,1-9-7,-2-3-45,-3 0-145</inkml:trace>
  <inkml:trace contextRef="#ctx0" brushRef="#br0" timeOffset="1426">567 416 225,'0'0'192,"0"0"-150,0 0-23,0 0-18,0 0 14,0 0 3,0 0-17,19 118-1,-17-82-7,0-1 6,0-7-8,-2-8 7,2-6-12,-2-8 13,2-2 1,-2-4-7,3 0-3,-1-2-35,0-14 25,0-6-26,1-5 28,1 1-12,1 2 4,1 2 10,3 8 15,1 4 0,-2 4-11,1 6 12,-1 0 1,2 6 27,1 12 12,-3 2 29,4 5-25,-5-4-14,1 0-20,-3-5-7,-1-6-3,1-2-4,-5-6 2,2-2-6,-2 0 6,3-2-23,-1-14 16,2-8-37,0-6 9,5-1-1,1 1-22,2 6 8,1 6 23,4 8 28,-2 6 1,-1 4 15,-2 0-2,-1 16 27,-1 4 19,-4 8-13,-1 2-21,-1 1-25,-2-2-7,0-2-41,-2-3-7,0-10-46,0-6-45</inkml:trace>
  <inkml:trace contextRef="#ctx0" brushRef="#br0" timeOffset="2118">1004 500 49,'0'0'127,"0"0"-62,0 0-20,0 0-6,0 0 3,0 0-6,0 0 4,9 77-20,-5-48 9,-2 6-20,0-3-1,2 0-8,-1-6 0,2-1-10,-1-10-27,-2-6-30,1-8-65</inkml:trace>
  <inkml:trace contextRef="#ctx0" brushRef="#br0" timeOffset="2967">1277 229 136,'0'0'182,"0"0"-92,0 0-36,0 0-12,0 0 7,0 0-48,0 0-1,0 1 6,0 20-6,0 9 0,0 10 6,2 8 4,0 5-8,3 3 6,-3-2-2,3-2-12,-1-5-4,3-9 10,-3-8-28,1-8-8,1-8-20,-4-6-32,1-6-13,-3-2-140</inkml:trace>
  <inkml:trace contextRef="#ctx0" brushRef="#br0" timeOffset="3334">1491 450 208,'0'0'121,"0"0"-88,0 0 9,0 0 32,0 0-24,0 110-41,0-73 18,0-1-26,0 0 22,0-4-23,0-2 0,0-5-9,4-7-40,3-8-43,-5-6-73,0-4-108</inkml:trace>
  <inkml:trace contextRef="#ctx0" brushRef="#br0" timeOffset="3963">1771 528 146,'0'0'163,"0"0"-107,0 0 21,0 0-5,0 0 4,0 0-37,0 0-10,-5-22-16,-1 20 3,-5 0 4,-3 0-20,1 2 0,-1 0 0,1 2-7,0 12-26,4 6 18,0 4-6,7 4 13,2 3 7,0-1-15,0-4 16,6-6-20,11-2 19,-2-4-12,1-4 11,1-6-45,-1-4 4,1 0 17,-1 0 13,2-16 7,-4-6-33,-4-4 8,-3-2-7,-7-2 38,0 3 0,0 4-3,0 6 9,0 7 21,-2 4 54,2 6-19,0 0-38,0 6-16,0 14-1,13 9 7,5 4 34,2 2-38,2-1 2,3-6-12,4-4-3,-7-6-91,-9-11-194</inkml:trace>
  <inkml:trace contextRef="#ctx0" brushRef="#br0" timeOffset="5752">2456 190 68,'0'0'110,"0"0"-37,0 0-1,0 0-10,0 0 18,0 0-23,0 0 8,-7-11-20,7 8 16,0 3-19,0 0 1,0 0-16,0 0-21,0 0-6,0 0-14,0 10 14,0 20-25,0 21 25,0 15 0,4 10 1,5 3-1,3-7-65,-1-8 9,-1-15-11,0-13-2,-1-12-19,-7-14-50</inkml:trace>
  <inkml:trace contextRef="#ctx0" brushRef="#br0" timeOffset="6179">2216 229 133,'0'0'151,"0"0"-107,0 0-4,0 0-17,0 0-13,0 0 13,0 0-10,75-35 9,-39 27-6,1 1 14,8-2-23,2 3 11,4 3-17,-2 0-2,11 3-7,-13 0-81,-14 0-58</inkml:trace>
  <inkml:trace contextRef="#ctx0" brushRef="#br0" timeOffset="6569">2327 759 36,'0'0'67,"0"0"-23,0 0-2,0 0-13,0 0 30,0 0-24,0 0 15,122 2-8,-95-2 0,2-4-32,0 0 6,4 0-16,1 0 2,14 0-2,-8 2-69,-7 2-84</inkml:trace>
  <inkml:trace contextRef="#ctx0" brushRef="#br0" timeOffset="6861">2789 468 212,'0'0'173,"0"0"-129,0 0-10,0 0 8,0 0-29,0 0-13,0 0 0,12 52 0,-10-13 0,2 0 10,1 1-10,-1-3 0,0-7-1,1-8-12,0-4-20,-3-7 11,0-8 15,0-3-14,-2 0 15,2-3-23,1-20 3,-1-5-9,0-6 27,0-2-5,2-1-49,4 3 24,0 8 11,1 4 20,5 8-10,-3 6 16,2 6-7,1 2 8,-1 0 38,3 8 2,-1 8-18,1 6-11,-3 4 14,0 2-7,-4 4 17,0 1-32,-5-3 14,-2-2-17,1-8-23,-3-3-37,0-8-36,0-4-88</inkml:trace>
  <inkml:trace contextRef="#ctx0" brushRef="#br0" timeOffset="7418">3184 140 45,'0'0'72,"0"0"-29,17 125-4,-11-67 3,-1 5 7,0 5-32,-3 0 5,-2-2-22,2-5 0,0-11-42,0-12-10,1-12-10,-1-14-59</inkml:trace>
  <inkml:trace contextRef="#ctx0" brushRef="#br0" timeOffset="7687">3125 602 3,'0'0'52,"0"0"6,0 0-5,0 0-5,0 0-19,0 0-22,136-47-6,-98 30-1,-7 3-16,-4 2-158</inkml:trace>
  <inkml:trace contextRef="#ctx0" brushRef="#br0" timeOffset="7928">3394 566 129,'0'0'93,"0"0"-68,0 0 1,0 0 1,0 0-17,0 0 9,116-16-19,-96 6 22,-2-2-22,-1-4 20,-5 2-19,-3-4 0,-9 0-1,0 0-8,0 0 7,-19 4-15,0 2 15,-6 6 0,3 6-6,2 0 7,2 0 0,3 19-13,3 8 13,6 5 0,4 6 0,2 2 1,0 1 0,2-5 11,9-6-11,3-4 29,-2-8-9,2-2 3,-1-6-10,1-2-14,1-4-13,8-4-33,-6-2-5,-1-12-156</inkml:trace>
  <inkml:trace contextRef="#ctx0" brushRef="#br0" timeOffset="8379">3634 74 204,'0'0'106,"0"0"-74,0 0-22,0 0-10,0 0 0,-2 106 23,6-42-10,8 11 23,-1 4-10,3-1-5,-1-8-21,2-7 0,1-15-34,4-16-20,-2-14-8,-8-16-200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7T16:09:48.6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61 30 168,'0'0'142,"0"0"-72,0 0 9,0 0-29,0 0 8,0 0-36,0 0 1,-27-6-12,20 6-3,-1 13-8,-2 6 8,6 9-16,-1 6 16,5 2-18,0 0 10,0-2-1,5-7-7,9-5 7,3-5 0,5-6-11,-1-5 1,3-4-22,0-2 32,1 0 1,0-8-10,-3-10 7,-4-4 2,-2-1-7,-10-1 8,-4-2 14,-2-4-1,0 2 26,-8-2-22,-11 2 18,-3 4-6,0 6 16,-2 3-19,-1 4-26,-2 8 0,-6 3-55,4 1-52,4 16-118</inkml:trace>
  <inkml:trace contextRef="#ctx0" brushRef="#br0" timeOffset="690">146 367 62,'0'0'110,"0"0"-58,0 0-28,0 0 8,0 0-5,0 0 14,0 0 2,-61 0 0,53 0-2,-2 0-35,1 8 1,1 4 3,-2 2-17,4 4 15,1 4-9,3 2 1,2-3 0,0 4-1,0-6-4,0 2 4,7-6 1,7-1-8,3-2 16,1-2-11,5-4 3,-2-4-1,2-2 0,-1 0-6,0-6 6,-2-10-13,-1-3-2,-6-2-7,-3-1 22,-2 0 2,-6 3 9,-2-1-2,0 2 45,0 0-17,0 0-6,-8 0 22,-7 2-33,-3 0 13,-1 0-15,-4 2 9,5 2-26,1 2 0,3 4-2,3 4-28,-2 2-16,1 2-103,1 8-86</inkml:trace>
  <inkml:trace contextRef="#ctx0" brushRef="#br0" timeOffset="1548">406 96 155,'0'0'150,"0"0"-51,0 0-9,0 0-18,0 0-38,0 0-6,0 0-28,-42-12 23,33 20-14,2 8-18,-2 8 9,5 8-1,-1 3 1,5 5-1,0 2 1,0-2-10,0 0 9,9-4-10,5-4 10,-1-5-23,0-2 14,5-7-19,0-5-7,2-3-4,-2-6 18,1-4 22,2 0-18,1 0 7,-2-4-11,0-11 12,-2-3-27,-2-4 37,-5-2 14,-4-2 29,-5-2-18,-2-2 11,0-4 22,0 0-21,-12 0-5,-5 2 0,-3 1 17,-2 1-31,-3 2-3,3 4-8,-1 4-7,4 4 0,-2 4-44,3 10-12,7 2-51,1 0-39</inkml:trace>
  <inkml:trace contextRef="#ctx0" brushRef="#br0" timeOffset="3099">1052 78 58,'0'0'193,"0"0"-103,0 0-8,0 0 12,0 0 5,0 0-44,0 0-4,0 0-8,0 0-14,-9 6-8,-1 8-19,-7 10-4,-5 10 8,-2 6-12,-3 3 12,0 3-10,1 0 4,1-4 0,5-6 0,2-6 6,4-6-12,3-5-3,3-2-21,1-4-51,2-3-1,-1 0-48,-1-2-39,1-1-106</inkml:trace>
  <inkml:trace contextRef="#ctx0" brushRef="#br0" timeOffset="3875">754 148 120,'0'0'123,"0"0"-31,0 0-11,0 0 1,0 0-37,0 0-27,0 0-13,0 0 2,2 0-14,5 0 10,1 8-15,8 10 22,-1 4-16,8 3 7,0 4-1,-2 0 6,4 1-5,2 2-2,-3 0 9,1-4-16,-1-2 19,-2-4-12,-1 0 1,0-2-39,-5-7-69,-7 0-109</inkml:trace>
  <inkml:trace contextRef="#ctx0" brushRef="#br0" timeOffset="7757">1388 46 224,'0'0'131,"0"0"-63,0 0 14,0 0-11,0 0-12,0 0-24,0 0 11,-46-4-27,34 4 7,2 0-24,-1 2-1,-3 6 0,3 4 0,-1 4-2,2 4 1,3 4-9,3 4 0,4 0 8,0 0-16,0-4 4,2-5-8,13-1-10,3-4 0,5-3-23,1-8 44,5-3-4,-3 0 12,1 0-9,-2-6 3,-6-6-23,-2-2-8,-7 0 14,-4 1 25,-4-4 42,-2-1 1,0-1 9,-6-3-34,-9 2-1,-5 0-10,3 4 18,-6 2-24,3 4-1,2 4-8,-4 6-38,4 0-71,5 12-102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7T16:10:02.33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0 1828 51</inkml:trace>
  <inkml:trace contextRef="#ctx0" brushRef="#br0" timeOffset="1984">858 1711 90,'0'0'0,"0"0"-67</inkml:trace>
  <inkml:trace contextRef="#ctx0" brushRef="#br0" timeOffset="2428">1060 1861 20,'0'0'35,"0"0"-16,0 0 0,0 0-1,33 121-18,-28-99 0</inkml:trace>
  <inkml:trace contextRef="#ctx0" brushRef="#br0" timeOffset="8476">2138 2004 159,'0'0'169,"0"0"-107,0 0 14,0 0-12,0 0-34,0 0-16,0 0-14,2 42 13,-2-10-7,-6 24-5,-15-8-1,-2-2-91</inkml:trace>
  <inkml:trace contextRef="#ctx0" brushRef="#br0" timeOffset="14973">3109 1958 101,'0'0'179,"0"0"-98,0 0-39,0 0-2,0 0-37,0 0 11,0 0-1,23 28 48,-17-6-25,-4 6 16,-2 8-19,-2 8-11,-40 26-22,2-7-108,-5-11-296</inkml:trace>
  <inkml:trace contextRef="#ctx0" brushRef="#br0" timeOffset="38140">3742 0 38,'0'0'174,"0"0"-112,0 0-62,0 0-46,0 0-19,0 0-98</inkml:trace>
  <inkml:trace contextRef="#ctx0" brushRef="#br0" timeOffset="39268">4391 144 100,'0'0'104,"0"0"-55,60 121-19,-35-77-30,-8-6-163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7T16:09:57.3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935 296 117,'0'0'143,"0"0"-74,0 0 3,0 0-23,0 0-21,0 0 5,0 0-9,-37-9 30,29 9-33,-3 0 26,-3 0-33,1 5-1,0 9-13,-3 4-5,5 4 4,-1 2-10,6 2 1,4 0-17,2 3 14,0-4-23,0 0 5,0-3-6,8-2 5,4-2 18,3-4-7,1-2 4,1-4-7,4-4 24,-2-2-15,2-2 14,-1 0 1,0 0 0,0-10-8,-3-4-16,-3 0 24,-3-2 0,-5-4 26,-3 2 6,-3-3 39,0 2 5,0 1-21,-7-3-45,-6 1 8,-5 2 3,1 2-14,-6 2-7,4 4-20,-4 0-3,3 4-33,-2 6-9,4 0-91,5 0-92</inkml:trace>
  <inkml:trace contextRef="#ctx0" brushRef="#br0" timeOffset="856">1241 0 88,'0'0'137,"0"0"-66,0 0 17,0 0-30,0 0-1,0 0-26,0 0 2,-13 2-27,4 6 1,0 9-7,-2 2 0,2 6 0,0 3 2,2 2-4,1 4 4,2 3-5,-2 0 10,4 2-11,2-1 4,0-2-1,0-4-7,0-2-4,0-4 11,10-2-8,-2-2 8,5-1-30,1-6 9,-1 0-20,3-7 21,-3-4 0,2-2 3,-1-2 16,-1 0-17,-1-2 17,-1-12 0,-3-3 2,-3-2 2,-5 0 41,0-1 13,0 2-23,-9 2-4,-6 2 4,-1 8 21,1 4-47,-3 2-7,-2 4-22,-7 38-37,5-3-74,5-3-158</inkml:trace>
  <inkml:trace contextRef="#ctx0" brushRef="#br0" timeOffset="2359">413 850 32,'0'0'45,"0"0"4,0 0-3,0 0-23,10 130 16,-8-91-12,2-1-1,-2 2-24,1 0 9,-1-4-11,-2-1 0,0-3-10,0-10-40,0-8-61</inkml:trace>
  <inkml:trace contextRef="#ctx0" brushRef="#br0" timeOffset="2808">481 766 20,'0'0'91,"0"0"-42,0 0 6,0 0-7,0 0 1,0 0-29,0 0 6,0 0-17,0 0 27,0 0-10,0 0 8,0 0-1,0 0-4,0 0 9,0 0-19,-5 0-2,-6 0-16,-6 12-2,-2 2-4,-1 2-1,-2 4-1,0 0 6,-1 0 0,2 2-18,0-1 0,3-2-24,5-2-9,4-6-33,9 0-3,0-5-20,0-5-57</inkml:trace>
  <inkml:trace contextRef="#ctx0" brushRef="#br0" timeOffset="3253">442 780 126,'0'0'127,"0"0"-39,0 0-6,0 0-9,0 0-18,0 0-14,0 0-40,0-8 6,0 8 3,0 0-20,0 0 8,0 0-21,12 16-1,7 4 17,6 6 7,6 4-1,3 2 1,10 12-41,-6-8-63,-12-5-210</inkml:trace>
  <inkml:trace contextRef="#ctx0" brushRef="#br0" timeOffset="4084">144 1440 124,'0'0'155,"0"0"-95,0 0 2,0 0 9,0 0-29,0 0-3,0 0-16,-29 0 16,19 0-28,-3 0 7,-3 14-17,-2 5 4,2 7-5,1 2-6,1 6 5,8-2 2,4 0-8,2-6 2,0-4 4,2-5-11,13-6 12,3 0-17,2-5 2,2-2-12,3-4-24,8 0-3,-6 0-37,-8-4-59</inkml:trace>
  <inkml:trace contextRef="#ctx0" brushRef="#br0" timeOffset="4558">321 1581 28,'0'0'138,"0"0"-59,0 0-6,0 0-19,0 0-9,0 0-33,0 0 14,-43 10-26,34 0 10,3 4-10,1 2 0,3 3 1,0-1-1,2 1 2,0-1 5,0-3-14,2-3 14,7-2-14,2-6-9,0 0 4,2-4 1,-2 0-2,3 0 0,-3-10-16,0-2 20,-2-2 9,-5-2 16,-1 1-14,-3-3 14,0 3-15,0-2-1,0 2-8,-11 0-44,3 7-71</inkml:trace>
  <inkml:trace contextRef="#ctx0" brushRef="#br0" timeOffset="5026">321 1581 51,'139'-16'128,"-139"16"-69,0 0-31,0 0-21,0 0 10,0 4-17,0 8 5,0 6 1,0 1 19,0 0-4,0-1-5,0 3-3,0-6-12,-2-2 0,2-5 6,0-2-14,0-4 16,0-2-18,0 0-20,0 0-13,0-8 8,0-6 33,7-4 0,-1 2-16,-1-3 8,0 5-1,-3 5 9,2 2-18,-2 7 19,3 0-1,-1 0 1,3 0 14,-1 3 6,2 4-1,0 4-12,-1-4 8,-3 0-14,0-2 8,2-2-8,-6-3-1,2 1 0,-2-1 0,0 0 8,2 0 7,0 0 20,0-4-35,5-4-1,3-3-21,2 2 14,-1 1-2,-2 2 4,0 4-4,-2 2 10,-1 0 0,-2 0 1,3 4 29,-5 10-14,3 2 6,-2 3-22,-1-1 11,-2-2-11,0 0 0,2-2-33,-2-2-75,0-6-122</inkml:trace>
  <inkml:trace contextRef="#ctx0" brushRef="#br0" timeOffset="5707">821 1601 39,'0'0'124,"0"0"-70,0 0-1,0 0-3,0 0-3,0 0-37,0 0 8,0 0-17,-38 22 0,34-8 7,-1 4-7,2 0-1,3 0 2,0-1-4,0-5 4,0-4-4,3-2-12,6-6-6,2 0-5,3 0-29,-3-6-13,1-6 30,-2-3 21,-3 0-19,-3-2 35,-2 3 0,-2-8 7,0 7-7,0 0-36</inkml:trace>
  <inkml:trace contextRef="#ctx0" brushRef="#br0" timeOffset="6128">1043 1579 88,'0'0'107,"0"0"-62,0 0-2,0 0 20,0 0-12,0 0-25,0 0-1,-53-16-24,42 16-1,0 6 6,1 10-12,4 6 5,2 2 1,4 3-2,0-2-9,0 2 9,2-5-21,6-6 6,4-4-15,1-4 31,-2-8-19,-2 0 7,2 0-23,-2-4 16,-3-12 20,4-4 0,-6-4 12,-2-4-2,-2-1 29,0 0-7,0-4 14,0-1-20,0 0 1,-8 3-15,0 4-11,4 4 6,0 9-6,2 6-2,-1 2 7,3 6-16,0 0-2,0 0-1,0 0-33,0 5 8,0 10 25,0 6 13,0 5-5,0 4 12,3 4-13,1 2 16,2 0-20,0-2-9,2 1-47,1-11-39,-3-6-22</inkml:trace>
  <inkml:trace contextRef="#ctx0" brushRef="#br0" timeOffset="6736">1168 1603 185,'0'0'88,"0"0"-65,0 0 10,0 0 33,0 0-24,0 0-7,0 0-34,4 66 11,-2-45-6,1-3-8,-1-3 9,2 2-14,0-5-20,-1-4-86,-1-4-94</inkml:trace>
  <inkml:trace contextRef="#ctx0" brushRef="#br0" timeOffset="7225">1250 1613 114,'0'6'108,"2"4"-85,2 2-5,2 6-18,-2 0 14,0 3-13,-2-1 8,3-2-9,-5-4 0,2-2 5,-2-4-4,0-4-2,0-4 0,0 0 1,2 0-54,0-10 10,2-8-4,-1-5 35,4-9-6,-1 5-64</inkml:trace>
  <inkml:trace contextRef="#ctx0" brushRef="#br0" timeOffset="8462">1359 1677 23,'0'0'155,"0"0"-75,0 0-39,0 0-4,0 0-28,0 0-9,0 0 0,-53 27-13,42-11 3,1-2-75,2-4-91</inkml:trace>
  <inkml:trace contextRef="#ctx0" brushRef="#br0" timeOffset="8942">1608 1603 12,'0'0'62,"0"0"-45,0 0-9,0 0-7,0 0 1,0 0 5,0 0-5,-9 2-1,9 0 11,0-2 17,0 0 23,0 0-2,0 0-7,0 0-4,0 0-13,0 0 26,0 0-19,0 0-1,0 0-31,0 0 3,15 0-3,8 0-1,6 0 6,6 0-6,3-2 0,0 0-5,13-6-41,-11 2-84,-9-2-36</inkml:trace>
  <inkml:trace contextRef="#ctx0" brushRef="#br0" timeOffset="9416">1657 1718 54,'0'0'124,"0"0"-59,0 0-28,0 0 21,0 0-32,0 0 18,0 0-23,7 0 19,3 0-20,9 0-5,0 0-5,8 2-10,2-2 4,4 0 3,17 0-14,-13-12-52,-5 0-124</inkml:trace>
  <inkml:trace contextRef="#ctx0" brushRef="#br0" timeOffset="11459">2133 1436 108,'0'0'114,"0"0"-70,0 0 31,0 0-5,0 0-3,0 0-46,0 0 18,0 0-21,0 0 16,0 0-18,0 3 4,0 8-2,0 7-1,0 7 3,2 5-19,3 6 6,-1 2 0,3 2-13,-1 0 6,-1 1-7,-1-3-36,3-2-57,-2-8-53,-5-10-116</inkml:trace>
  <inkml:trace contextRef="#ctx0" brushRef="#br0" timeOffset="12353">2155 1457 23,'0'0'130,"0"0"-66,0 0 8,0 0-7,0 0-16,0 0-5,0 0-28,-6 0 26,4 0-19,2 0 29,-3 0-16,1 0-3,-5 14-20,-4 6-7,-2 4 0,-1 2-5,1 0-2,-1 2-42,3-10-79,5-6-208</inkml:trace>
  <inkml:trace contextRef="#ctx0" brushRef="#br0" timeOffset="13095">2064 1816 162,'0'0'86,"0"0"-14,0 0 5,0 0 1,0 0-39,0 0-16,0 0-6,-2-2-16,2 2 4,8-2 8,17 0-23,4-4 20,9 2-15,-1-4 5,8 2-1,-9 2-94,-11 2-72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8-17T16:10:12.0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1762 7,'0'0'133,"0"0"-52,0 0-54,0 0 30,0 0-20,0 0-7,0 0-7,0 0 6,-2 0 19,0 0-11,0 0 14,2 0-31,0 0 12,0 0-31,0 0-2,0 0-4,0-2-7,0-6-18,0 0 7,6-2 23,6 2-13,-1-2 12,5 2-4,-1 2 4,0-2 2,3 4-1,-3-2 0,-1 4 0,-3 2 1,-2 0-1,-4 0 17,-1 0-17,-1 4 27,-3 6-26,0 6 24,0 6-17,0 2 4,0 4-12,-12-2 1,1 2-1,0-4-5,-1 0 3,2-2-16,-3 0 17,1-4-15,3 0 15,1-2-16,-1-3 15,-1-3 1,4-2 1,2-4-8,1-1 16,1-3-5,2 3 4,0-3-14,0 0 9,0 0-4,0 1-4,0 2 0,15-2 5,4-1-5,5 0-1,2 0 3,5 0 3,17 0-59,-11-1-55,-5-8-133</inkml:trace>
  <inkml:trace contextRef="#ctx0" brushRef="#br0" timeOffset="1487">363 1958 15,'0'0'142,"0"0"-56,0 0-3,0 0 31,0 0-45,0 0-9,0 0-42,0 0 8,0 0-26,0 3 4,0 11-2,0 5 3,0 7-4,0 6-1,-29 21 0,2-7-30,-4-6-181</inkml:trace>
  <inkml:trace contextRef="#ctx0" brushRef="#br0" timeOffset="3979">546 1728 58,'0'0'137,"0"0"-39,0 0-23,0 0 12,0 0-17,0 0-28,0 0-1,-4 0-24,4 0 20,0 0-35,0 0 8,0 0-10,0-6-17,2 0-25,13-4 6,3 0 30,4 0 6,-2 2-9,-1 4 19,-2 2-21,-5 2 14,-2 0-4,-3 0 2,-5 12 14,-2 0-3,0 6-1,0 6 12,-11 0-13,-7 4-8,-3-2-2,6-6 0,2-6-21,4-8 20,4-2 0,3-4 1,2 0-11,0 0-51,0 0 20,0 0-26,0-4 38,0-2-1,5 2 13,3-2 0,2 4 18,1 2-7,1 0 7,0 0 0,-1 0 1,0 2 22,-2 6-5,0 2 31,-2-2-33,-1 2 13,-4 0-13,-2 2 32,0 2 14,0 0-15,0 2 15,-13 0-23,-4 1 3,-1-6-32,-5 0 14,4-4-23,-2 0 6,6-6-7,-1-1-35,5 0-63,5-1-146</inkml:trace>
  <inkml:trace contextRef="#ctx0" brushRef="#br0" timeOffset="7529">1284 1794 123,'0'0'79,"0"0"-17,0 0-8,0 0 13,0 0-31,0 0 3,0 0 6,0 0 11,0 0-4,0 0-14,0 0 2,0 0-30,-3 0 5,-3 0-9,-6 0-8,-3 0 9,-3 0-7,-6 6 0,-5 2-1,-2 0-21,-5-2-5,1-2 26,2 0 0,-1-4-6,5 0 8,5 0-1,3 0 0,4 0 0,6 0 0,2 0 0,6 0 0,1 0 0,2-4-6,0 0-9,0 0 4,0-4-12,0-2 21,9-4-9,5-2 4,-1 0 7,3-2 0,-1 2 0,-4 2 3,0 2-3,-4 2 9,-3 2-9,-2 0 0,-2 4 29,0-2 7,0 4-7,0 0 4,0 2-33,0 0 9,0 0 1,0 0-17,0 0 7,0 0-6,3 8-24,3 12 17,1 10 13,2 12 0,0 10 4,-1 8 3,2 2-14,1 17-12,0-20-49,-2-12-165</inkml:trace>
  <inkml:trace contextRef="#ctx0" brushRef="#br0" timeOffset="18357">1375 2101 5,'0'0'15,"0"0"14,0 0-13,0 0 6,0 0 2,0 0 4,-16 0-27,12 0 6,1 0-12,1 0 12,2 0-9,0 0 8,0 0 3,0 0 2,0 0 17,-2 0 3,2 0 11,0-2 17,-2-2-2,2 2 13,0 0-6,-2 2-1,2 0-31,0-3 16,-2 3-22,0 0 0,2 0-5,0 0-13,0 0 2,-3 0-2,3 0-13,0 0 16,0 0-18,0 0 8,0 0-2,0 0 1,0 0-8,0 0 8,0 0-14,0 9 13,0 5 2,0 8 9,0 4-10,0 6 20,0 6-18,-9 4-2,-27 22-10,1-12-131,1-10-158</inkml:trace>
  <inkml:trace contextRef="#ctx0" brushRef="#br0" timeOffset="20535">1750 1796 120,'0'0'79,"0"0"-46,0 0 45,0 0-59,0 0 39,0 0-45,0 0 23,-62 0-12,53 0 7,3 0-18,-4 0-12,2 0 6,1 0 2,1 0-3,1 0-5,-2 0-2,0 2 2,1 0-1,0 2 0,-3-2 0,4 0 1,0 0 0,1-2 4,2 0 2,2 0-1,0 0-5,0 0 11,0 0-12,0 0-1,0 0-15,0 0 6,0 0 8,0 0-2,0 0-2,0 4 12,0 4-15,0 4 19,0 4-10,0 2 0,0 0 1,2 2 5,2-2-5,-2 0-2,1-3 11,2-4-20,-3-3 16,0-2-14,-2-2 14,2-1-6,-2-3 0,0 1 0,0-1 0,0 0 1,0 3-10,0-3 19,0 0-20,0 0 7,3 0 2,-3 0-31,0 0-4,2 0-3,2 0 3,0 0 23,5 0-7,3 0 14,1-4 9,3-3-12,-1 0 18,1 0-8,1 1-1,-1 5 0,-1-2 0,1 3-4,-3 0 3,0 0 1,1 8-2,-5 5 4,-1-2 19,0 1 2,-2 1 26,-3-2-2,-1 3-21,-2 1 0,0 0-13,0-1 36,-5 3-26,-6-1 11,0 0-27,-4 0 12,1-5-11,-1 0 2,1-4-4,1-2-4,-1-3-1,3-2 9,0 0-20,5 0-3,1-14-104,2-4-96,3 2-153</inkml:trace>
  <inkml:trace contextRef="#ctx0" brushRef="#br0" timeOffset="22682">1544 856 123,'0'0'163,"0"0"-91,0 0 16,0 0-17,0 0-12,0 0-32,0 0 11,0-5 8,0 5-9,0 0 15,0 0-27,0 0-8,0 0-7,0 0-20,0 0 2,0 11-17,2 15 3,2 9 16,3 6 5,-1 8-4,4-1-2,-1 2 5,1 2-8,2 0 7,-1-4-43,-3-2-2,2 0-19,-3-11-36,-3-14-61</inkml:trace>
  <inkml:trace contextRef="#ctx0" brushRef="#br0" timeOffset="23245">1481 1269 41,'0'0'121,"0"0"-81,0 0-27,0 0-3,0 0-10,0 0 21,0 0-9,40 24 34,-26-6-16,-1 4 32,2 0-2,1 2-14,-1 1-26,-1-3-13,1-3 6,-3-1-13,-1-5 0,-2-8-3,-1-2 1,4-3-14,-1-17-50,-3-2-152</inkml:trace>
  <inkml:trace contextRef="#ctx0" brushRef="#br0" timeOffset="23644">1744 1231 108,'0'0'88,"0"0"-59,0 0-16,0 0 19,0 0-23,0 0 24,-58 112-20,47-76 30,2 2-20,0-2-13,4-1-8,3-7-2,2-6 0,0-7-24,2-6-156</inkml:trace>
  <inkml:trace contextRef="#ctx0" brushRef="#br0" timeOffset="25595">670 157 61,'0'0'189,"0"0"-110,0 0-21,0 0 5,0 0-24,0 0-24,0 0-8,0 0-3,0 0 9,2 8 49,3 8-16,-1 4 11,3 10-31,-3 6-6,1 8-9,-1 6-11,0 3-2,-1 2-34,2-2-19,-1 1-56,0-14-22,1-14-90</inkml:trace>
  <inkml:trace contextRef="#ctx0" brushRef="#br0" timeOffset="25985">626 65 120,'0'0'63,"0"0"-21,0 0-7,0 0-5,0 0-5,0 0-18,0 0 16,44-58-13,-35 54 16,2 2-17,0 2 18,3 0-4,-1 0 5,1 0 2,-1 12-29,-5 6 23,-1 6-12,-5 4 46,-2 2-31,0 2-4,-2-4-22,-13 0 10,-4-6-11,2-2-9,-1-6 3,-2-5-56,4-6-30,6-3-107</inkml:trace>
  <inkml:trace contextRef="#ctx0" brushRef="#br0" timeOffset="26457">844 383 62,'0'0'25,"0"0"8,0 0-4,0 0 8,0 0-15,0 0 7,0 0-8,50-13 14,-41 7-18,-2-1-4,2 2 5,-2-4 0,-3 4-9,0-6 7,-4 4 13,0-6-8,0 1-8,0 1-4,-8 0 1,-5 4 0,-1 2-10,1 5 9,4 0-9,0 0-12,0 16-6,5 4 18,1 7-8,3 2 8,0 6 0,0-4 0,3 1 0,7-3-6,4-7 5,-1-4-4,1-6-5,1-4-6,0-4 3,6-4-44,-3 0-69</inkml:trace>
  <inkml:trace contextRef="#ctx0" brushRef="#br0" timeOffset="26939">1013 306 7,'0'0'48,"0"0"0,0 0-15,0 0 19,0 0-3,46 104 7,-37-81-11,-2 4-16,-3-4 4,1-1-23,-5-1-10,0-5 0,0-6-17,0-2 14,0-6 3,0-2 1,0 0-1,-3 0-11,-3-8-64,2-20 5,-2 2-36,4-1 29</inkml:trace>
  <inkml:trace contextRef="#ctx0" brushRef="#br0" timeOffset="27172">1013 306 75,'100'9'33,"-92"-9"8,3 0 11,1 0-16,-1 2-28,-1 8 4,2 2 2,-1 2 4,0 3 26,-2 1-10,-2 4-4,-1 1-29,-1 2-1,-3 7-6,-2-4-60,0-8-71</inkml:trace>
  <inkml:trace contextRef="#ctx0" brushRef="#br0" timeOffset="27501">1308 27 108,'0'0'137,"0"0"-64,0 0 9,0 0-7,0 0-28,0 0-45,0 0-1,0 10 5,3 12 2,3 6-7,3 6 14,0 4 2,0 6 2,-1 4 7,1 4-19,1-2-7,-6-2-10,2-7-11,-3-10-40,1-6 12,-2-9-13,-2-12-10,0-4-41,0 0-107</inkml:trace>
  <inkml:trace contextRef="#ctx0" brushRef="#br0" timeOffset="27832">1219 327 3,'0'0'74,"0"0"-44,0 0 26,0 0-31,0 0 9,0 0-8,0 0 3,116-16-16,-94 12-6,-2-1-1,2-2-4,0 3-4,-3 0-61</inkml:trace>
  <inkml:trace contextRef="#ctx0" brushRef="#br0" timeOffset="28194">1557 249 71,'0'0'82,"0"0"-46,0 0-11,0 0 9,0 0-24,0 0 18,0 0-15,4 75 36,4-47-13,-2-2-6,1 2-21,-1-2-8,0-4-1,4-4-13,-6-4-43,1-10-110</inkml:trace>
  <inkml:trace contextRef="#ctx0" brushRef="#br0" timeOffset="28778">1669 153 97,'0'0'65,"0"0"-48,0 0 2,0 0 1,0 0 3,0 0 9,0 0-5,28 68 14,-19-50-18,0 0 11,-1-2-26,4 0 7,-3-3-15,2-4 1,-3 0-1,0-8 0,0-1 0,-1 0 0,-1 0-10,0-6 15,-2-10-20,-2-2 14,0-6-15,-2 0-3,0-10-59,0 8 39,0 2-111</inkml:trace>
  <inkml:trace contextRef="#ctx0" brushRef="#br0" timeOffset="29192">1892 83 51,'0'0'85,"0"0"-55,0 0-30,0 0 39,0 0-12,0 0 20,0 0-26,29 66 27,-24-40-15,2 2-1,-3-2-15,1 0-14,-3-4 10,0-8-12,0-2-2,-2-6 7,2-4-2,-2-2-4,0 0 0,0-4-13,0-14-22,0-5-50,0-4 69,0 1-19,0 2-89,0 6 35,3 6 51,-1 6 37,2 6-10,1 0 11,2 0 46,-1 6-14,3 6 4,-1 2-10,2 0 11,-3-4-21,-1-2 0,-2-4-16,1-2 10,-2-2-9,1 0-1,3 0 6,-1-10-6,1-10-23,-1-12-101,-1 6 36</inkml:trace>
  <inkml:trace contextRef="#ctx0" brushRef="#br0" timeOffset="31953">1955 1598 54,'0'0'101,"0"0"-54,0 0-38,0 0 43,0 0 13,0 0-6,0 0-3,0 0-7,0 0 2,0 0-33,0 0 10,0 0-28,0 0 5,-5 4 5,-1 10-16,-5 4 6,-5 8 0,-1 8-1,-8 12 1,-8 16-2,-17 26 4,-16 29-9,-10 23-17,8-10-34,5-10-52,25-40-9,18-36-50</inkml:trace>
  <inkml:trace contextRef="#ctx0" brushRef="#br0" timeOffset="32667">1306 1732 78,'0'0'68,"0"0"-22,0 0 2,0 0-18,0 0-12,0 0-17,0 0-2,-2 0 1,2 0-6,0 0 7,4 0-1,7 0 1,7 2 25,6 8-2,9 4-12,10 2 1,6 4-4,5 0 6,0 4-13,4 2-2,3 8 0,-3 4 0,2 6-1,-5 5 1,1 5 3,-6 0-2,2 0-2,6 20-24,-12-16-47,-8-8-163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90AFE-8000-4F18-8F3E-B5F92CEE9266}" type="datetimeFigureOut">
              <a:rPr lang="es-MX" smtClean="0"/>
              <a:pPr/>
              <a:t>21/08/2024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4850" y="4421188"/>
            <a:ext cx="5643563" cy="418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D1EB3-1242-47A2-8411-4CD064F8D7B0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368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FD35A-4542-454B-8813-782F8A7089C0}" type="datetimeFigureOut">
              <a:rPr lang="es-ES" smtClean="0"/>
              <a:pPr/>
              <a:t>21/08/2024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customXml" Target="../ink/ink5.xml"/><Relationship Id="rId18" Type="http://schemas.openxmlformats.org/officeDocument/2006/relationships/image" Target="../media/image18.emf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12" Type="http://schemas.openxmlformats.org/officeDocument/2006/relationships/image" Target="../media/image15.emf"/><Relationship Id="rId17" Type="http://schemas.openxmlformats.org/officeDocument/2006/relationships/customXml" Target="../ink/ink7.xml"/><Relationship Id="rId2" Type="http://schemas.openxmlformats.org/officeDocument/2006/relationships/image" Target="../media/image9.png"/><Relationship Id="rId16" Type="http://schemas.openxmlformats.org/officeDocument/2006/relationships/image" Target="../media/image17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4.emf"/><Relationship Id="rId19" Type="http://schemas.openxmlformats.org/officeDocument/2006/relationships/customXml" Target="../ink/ink8.xml"/><Relationship Id="rId4" Type="http://schemas.openxmlformats.org/officeDocument/2006/relationships/image" Target="../media/image11.jpeg"/><Relationship Id="rId9" Type="http://schemas.openxmlformats.org/officeDocument/2006/relationships/customXml" Target="../ink/ink3.xml"/><Relationship Id="rId1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357982" cy="1143008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800" b="1" dirty="0" smtClean="0">
                <a:latin typeface="Arial" charset="0"/>
                <a:cs typeface="Arial" charset="0"/>
              </a:rPr>
              <a:t> LENGUAJE ENSAMBLADOR  </a:t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400" i="1" dirty="0" smtClean="0">
                <a:latin typeface="Arial" charset="0"/>
                <a:cs typeface="Arial" charset="0"/>
              </a:rPr>
              <a:t>(7°A-ICI) </a:t>
            </a:r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endParaRPr lang="es-ES" sz="28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34" y="5786454"/>
            <a:ext cx="8286807" cy="9286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endParaRPr lang="es-MX" sz="16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s-MX" sz="24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Mtro. en Ing. Armando Álvarez Fdez.</a:t>
            </a:r>
          </a:p>
          <a:p>
            <a:pPr>
              <a:defRPr/>
            </a:pPr>
            <a:r>
              <a:rPr lang="es-MX" sz="2400" i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Ago-2024</a:t>
            </a:r>
          </a:p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285728"/>
            <a:ext cx="17811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9506" name="Picture 2" descr="Facultinga Blog!: Arquitectura de computador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428736"/>
            <a:ext cx="7620000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ARQUITECTURA INTERNA DE </a:t>
            </a: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CPUs DE INTEL Y SU EVOLUCIÓN.</a:t>
            </a: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10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357158" y="142852"/>
            <a:ext cx="8429684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DIAGRAMAS A BLOQUES DE CPUs 80286 y 80386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21506" name="Picture 2" descr="G:\2021\2° Semestre\CLASES\Org Comput  (5°A- LITC)\Pics\IMG_0906.JPG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214282" y="1643050"/>
            <a:ext cx="4406169" cy="3714776"/>
          </a:xfrm>
          <a:prstGeom prst="rect">
            <a:avLst/>
          </a:prstGeom>
          <a:noFill/>
        </p:spPr>
      </p:pic>
      <p:pic>
        <p:nvPicPr>
          <p:cNvPr id="21507" name="Picture 3" descr="G:\2021\2° Semestre\CLASES\Org Comput  (5°A- LITC)\Pics\IMG_0909.JP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5143504" y="1571612"/>
            <a:ext cx="3786182" cy="39603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22530" name="Picture 2" descr="G:\2021\2° Semestre\CLASES\Org Comput  (5°A- LITC)\Pics\IMG_0911.JPG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195263" y="474663"/>
            <a:ext cx="8753475" cy="5908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142844" y="571480"/>
            <a:ext cx="8877142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428596" y="142852"/>
            <a:ext cx="8358246" cy="571504"/>
          </a:xfrm>
        </p:spPr>
        <p:txBody>
          <a:bodyPr>
            <a:noAutofit/>
          </a:bodyPr>
          <a:lstStyle/>
          <a:p>
            <a:r>
              <a:rPr lang="es-ES" sz="1800" b="1" dirty="0" smtClean="0">
                <a:latin typeface="Arial" charset="0"/>
                <a:cs typeface="Arial" charset="0"/>
              </a:rPr>
              <a:t>EXISTE TODA UNA VARIEDAD DE CPUs DE INTEL QUE DEMUESTRAN</a:t>
            </a:r>
            <a:br>
              <a:rPr lang="es-ES" sz="1800" b="1" dirty="0" smtClean="0">
                <a:latin typeface="Arial" charset="0"/>
                <a:cs typeface="Arial" charset="0"/>
              </a:rPr>
            </a:br>
            <a:r>
              <a:rPr lang="es-ES" sz="1800" b="1" dirty="0" smtClean="0">
                <a:latin typeface="Arial" charset="0"/>
                <a:cs typeface="Arial" charset="0"/>
              </a:rPr>
              <a:t> </a:t>
            </a:r>
            <a:r>
              <a:rPr lang="es-ES" sz="1800" b="1" dirty="0" smtClean="0">
                <a:latin typeface="Arial" charset="0"/>
                <a:cs typeface="Arial" charset="0"/>
              </a:rPr>
              <a:t>MAS DE 50 </a:t>
            </a:r>
            <a:r>
              <a:rPr lang="es-ES" sz="1800" b="1" dirty="0" smtClean="0">
                <a:latin typeface="Arial" charset="0"/>
                <a:cs typeface="Arial" charset="0"/>
              </a:rPr>
              <a:t>AÑOS DE EVOLUCIÓN DE LOS MICROPROCESADORES.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18434" name="Picture 2" descr="G:\2021\2° Semestre\CLASES\Org Comput  (5°A- LITC)\Pics\IMG_0883 (2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785794"/>
            <a:ext cx="5046678" cy="59201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Otros Procesadores de Intel,</a:t>
            </a:r>
            <a:br>
              <a:rPr lang="es-ES" sz="2400" b="1" dirty="0" smtClean="0">
                <a:latin typeface="Arial" charset="0"/>
                <a:cs typeface="Arial" charset="0"/>
              </a:rPr>
            </a:br>
            <a:r>
              <a:rPr lang="es-ES" sz="2400" b="1" dirty="0" smtClean="0">
                <a:latin typeface="Arial" charset="0"/>
                <a:cs typeface="Arial" charset="0"/>
              </a:rPr>
              <a:t> mas recientes: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214422"/>
            <a:ext cx="7467623" cy="480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16</a:t>
            </a:fld>
            <a:endParaRPr lang="es-E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14290"/>
            <a:ext cx="720090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4786322"/>
            <a:ext cx="6223000" cy="176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AMD: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111" y="1000108"/>
            <a:ext cx="7630683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00042"/>
            <a:ext cx="8455728" cy="588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857232"/>
            <a:ext cx="7367608" cy="5712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785786" y="142852"/>
            <a:ext cx="7929618" cy="500066"/>
          </a:xfrm>
        </p:spPr>
        <p:txBody>
          <a:bodyPr>
            <a:noAutofit/>
          </a:bodyPr>
          <a:lstStyle/>
          <a:p>
            <a:r>
              <a:rPr lang="es-MX" sz="2400" dirty="0" smtClean="0"/>
              <a:t>EVOLUCIÓN DE LOS MICROPROCESADORES DE </a:t>
            </a:r>
            <a:r>
              <a:rPr lang="es-MX" sz="2400" b="1" dirty="0" smtClean="0"/>
              <a:t>INTEL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218116" name="Picture 4" descr="Intel 8088 - Wikiped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3372" y="3929066"/>
            <a:ext cx="5000628" cy="2657534"/>
          </a:xfrm>
          <a:prstGeom prst="rect">
            <a:avLst/>
          </a:prstGeom>
          <a:noFill/>
        </p:spPr>
      </p:pic>
      <p:pic>
        <p:nvPicPr>
          <p:cNvPr id="218120" name="Picture 8" descr="The Intel 8086 microprocessor turns 42 years old #VintageComputing @Intel  @kenshirriff « Adafruit Industries – Makers, hackers, artists, designers  and engineers!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00570"/>
            <a:ext cx="4057586" cy="1785950"/>
          </a:xfrm>
          <a:prstGeom prst="rect">
            <a:avLst/>
          </a:prstGeom>
          <a:noFill/>
        </p:spPr>
      </p:pic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2918"/>
            <a:ext cx="7929586" cy="361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56"/>
            <a:ext cx="8237817" cy="5749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571480"/>
            <a:ext cx="8145080" cy="552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28674" name="Picture 2" descr="https://upload.wikimedia.org/wikipedia/commons/0/00/Moore%27s_Law_Transistor_Count_1970-20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7" y="357167"/>
            <a:ext cx="8362159" cy="61868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23</a:t>
            </a:fld>
            <a:endParaRPr lang="es-ES"/>
          </a:p>
        </p:txBody>
      </p:sp>
      <p:pic>
        <p:nvPicPr>
          <p:cNvPr id="5" name="Picture 2" descr="25 momentos destacados de los 50 años de Intel - Movilidad Profesional H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357298"/>
            <a:ext cx="7786742" cy="4657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45058" name="Picture 2" descr="Intel Museum | Mapio.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27960" y="0"/>
            <a:ext cx="10251958" cy="6858000"/>
          </a:xfrm>
          <a:prstGeom prst="rect">
            <a:avLst/>
          </a:prstGeom>
          <a:noFill/>
        </p:spPr>
      </p:pic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Corporativo de Intel hoy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25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26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27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28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APENDICES</a:t>
            </a:r>
            <a:endParaRPr lang="es-E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29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8072494" cy="1143008"/>
          </a:xfrm>
        </p:spPr>
        <p:txBody>
          <a:bodyPr>
            <a:noAutofit/>
          </a:bodyPr>
          <a:lstStyle/>
          <a:p>
            <a:r>
              <a:rPr lang="es-MX" sz="2400" dirty="0" smtClean="0"/>
              <a:t>EVOLUCIÓN DE LOS MICROPROCESADORES DE </a:t>
            </a:r>
            <a:r>
              <a:rPr lang="es-MX" sz="2400" b="1" dirty="0" smtClean="0"/>
              <a:t>INTEL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lum bright="20000" contrast="-10000"/>
          </a:blip>
          <a:srcRect/>
          <a:stretch>
            <a:fillRect/>
          </a:stretch>
        </p:blipFill>
        <p:spPr bwMode="auto">
          <a:xfrm>
            <a:off x="214282" y="1214422"/>
            <a:ext cx="869007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786190"/>
            <a:ext cx="322056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6" name="AutoShape 4" descr="Intel 80286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3571876"/>
            <a:ext cx="2571768" cy="277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30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31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32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8072494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388903" y="928670"/>
            <a:ext cx="853035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4071942"/>
            <a:ext cx="413480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 descr="Xhoba&amp;#39;s cpu collection - View details on Intel 386SX-20 PQF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2" y="3786190"/>
            <a:ext cx="2331811" cy="2320152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6113" y="736600"/>
              <a:ext cx="173037" cy="38100"/>
            </p14:xfrm>
          </p:contentPart>
        </mc:Choice>
        <mc:Fallback>
          <p:pic>
            <p:nvPicPr>
              <p:cNvPr id="1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9638" y="730130"/>
                <a:ext cx="185988" cy="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24475" y="654050"/>
              <a:ext cx="142875" cy="115888"/>
            </p14:xfrm>
          </p:contentPart>
        </mc:Choice>
        <mc:Fallback>
          <p:pic>
            <p:nvPicPr>
              <p:cNvPr id="10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7997" y="647572"/>
                <a:ext cx="155831" cy="12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3475" y="644525"/>
              <a:ext cx="230188" cy="246063"/>
            </p14:xfrm>
          </p:contentPart>
        </mc:Choice>
        <mc:Fallback>
          <p:pic>
            <p:nvPicPr>
              <p:cNvPr id="10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6991" y="638059"/>
                <a:ext cx="243156" cy="258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4638" y="650875"/>
              <a:ext cx="1355725" cy="284163"/>
            </p14:xfrm>
          </p:contentPart>
        </mc:Choice>
        <mc:Fallback>
          <p:pic>
            <p:nvPicPr>
              <p:cNvPr id="10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48158" y="644392"/>
                <a:ext cx="1368685" cy="297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5000" y="652463"/>
              <a:ext cx="538163" cy="220662"/>
            </p14:xfrm>
          </p:contentPart>
        </mc:Choice>
        <mc:Fallback>
          <p:pic>
            <p:nvPicPr>
              <p:cNvPr id="10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78520" y="645984"/>
                <a:ext cx="551122" cy="233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5038" y="555625"/>
              <a:ext cx="1617662" cy="828675"/>
            </p14:xfrm>
          </p:contentPart>
        </mc:Choice>
        <mc:Fallback>
          <p:pic>
            <p:nvPicPr>
              <p:cNvPr id="10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78559" y="549145"/>
                <a:ext cx="1630621" cy="841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70738" y="644525"/>
              <a:ext cx="830262" cy="661988"/>
            </p14:xfrm>
          </p:contentPart>
        </mc:Choice>
        <mc:Fallback>
          <p:pic>
            <p:nvPicPr>
              <p:cNvPr id="10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64257" y="638046"/>
                <a:ext cx="843224" cy="67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4663" y="557213"/>
              <a:ext cx="787400" cy="908050"/>
            </p14:xfrm>
          </p:contentPart>
        </mc:Choice>
        <mc:Fallback>
          <p:pic>
            <p:nvPicPr>
              <p:cNvPr id="10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88182" y="550732"/>
                <a:ext cx="800361" cy="92101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8072494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214282" y="714356"/>
            <a:ext cx="868980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429000"/>
            <a:ext cx="278608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3714752"/>
            <a:ext cx="2286016" cy="221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8072494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111447" y="571480"/>
            <a:ext cx="9032553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6" name="Picture 2" descr="CPU History Tour (1995 - 1999) - Hardware muse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5000636"/>
            <a:ext cx="5000660" cy="16506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8072494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>
            <a:off x="0" y="571480"/>
            <a:ext cx="8835397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x86 cpus&amp;#39; Guide - Intel Pentium Pr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3857628"/>
            <a:ext cx="3333773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lum bright="10000" contrast="30000"/>
          </a:blip>
          <a:srcRect/>
          <a:stretch>
            <a:fillRect/>
          </a:stretch>
        </p:blipFill>
        <p:spPr bwMode="auto">
          <a:xfrm>
            <a:off x="72267" y="285728"/>
            <a:ext cx="9071733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 descr="Pentium II - Wikipedia, la enciclopedia lib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643446"/>
            <a:ext cx="3071834" cy="204661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992" y="4640958"/>
            <a:ext cx="2857520" cy="221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388" y="4857760"/>
            <a:ext cx="2576539" cy="145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2000232" y="500042"/>
            <a:ext cx="5572163" cy="5784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5837</TotalTime>
  <Words>106</Words>
  <Application>Microsoft Office PowerPoint</Application>
  <PresentationFormat>Presentación en pantalla (4:3)</PresentationFormat>
  <Paragraphs>86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5" baseType="lpstr">
      <vt:lpstr>Arial</vt:lpstr>
      <vt:lpstr>Calibri</vt:lpstr>
      <vt:lpstr>Tema de Office</vt:lpstr>
      <vt:lpstr>  LENGUAJE ENSAMBLADOR   (7°A-ICI)  </vt:lpstr>
      <vt:lpstr>EVOLUCIÓN DE LOS MICROPROCESADORES DE INTEL</vt:lpstr>
      <vt:lpstr>EVOLUCIÓN DE LOS MICROPROCESADORES DE INTEL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EJERCICIOS Y NOTAS:</vt:lpstr>
      <vt:lpstr>DIAGRAMAS A BLOQUES DE CPUs 80286 y 80386</vt:lpstr>
      <vt:lpstr>Presentación de PowerPoint</vt:lpstr>
      <vt:lpstr>Presentación de PowerPoint</vt:lpstr>
      <vt:lpstr>EXISTE TODA UNA VARIEDAD DE CPUs DE INTEL QUE DEMUESTRAN  MAS DE 50 AÑOS DE EVOLUCIÓN DE LOS MICROPROCESADORES.</vt:lpstr>
      <vt:lpstr>Otros Procesadores de Intel,  mas recientes:</vt:lpstr>
      <vt:lpstr>Presentación de PowerPoint</vt:lpstr>
      <vt:lpstr>AMD: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Corporativo de Intel hoy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EJERCICIOS Y NOTAS:</vt:lpstr>
      <vt:lpstr>EJERCICIOS Y NOTAS:</vt:lpstr>
      <vt:lpstr>Presentación de PowerPoint</vt:lpstr>
    </vt:vector>
  </TitlesOfParts>
  <Company>Universidad Autonoma de Aguascalientes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Ing. Armando Alvarez</dc:creator>
  <cp:lastModifiedBy>Armardo</cp:lastModifiedBy>
  <cp:revision>683</cp:revision>
  <dcterms:created xsi:type="dcterms:W3CDTF">2012-05-02T17:50:05Z</dcterms:created>
  <dcterms:modified xsi:type="dcterms:W3CDTF">2024-08-21T18:34:19Z</dcterms:modified>
</cp:coreProperties>
</file>